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69" r:id="rId2"/>
    <p:sldId id="264" r:id="rId3"/>
    <p:sldId id="265" r:id="rId4"/>
    <p:sldId id="266" r:id="rId5"/>
    <p:sldId id="258" r:id="rId6"/>
    <p:sldId id="263" r:id="rId7"/>
    <p:sldId id="262" r:id="rId8"/>
    <p:sldId id="261" r:id="rId9"/>
    <p:sldId id="260" r:id="rId10"/>
    <p:sldId id="257" r:id="rId11"/>
    <p:sldId id="268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0726" autoAdjust="0"/>
  </p:normalViewPr>
  <p:slideViewPr>
    <p:cSldViewPr snapToGrid="0" snapToObjects="1">
      <p:cViewPr varScale="1">
        <p:scale>
          <a:sx n="61" d="100"/>
          <a:sy n="61" d="100"/>
        </p:scale>
        <p:origin x="7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18707-5CB5-EA41-A4D0-26F11CB2AF8E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EBAFC-CDD0-2A46-9588-02FD38934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75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 that goals, scope, and product domain are understood by everyone on the Scrum Team as well as possible;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EBAFC-CDD0-2A46-9588-02FD38934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 that goals, scope, and product domain are understood by everyone on the Scrum Team as well as possible;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EBAFC-CDD0-2A46-9588-02FD38934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1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 that goals, scope, and product domain are understood by everyone on the Scrum Team as well as possible;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EBAFC-CDD0-2A46-9588-02FD38934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5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 that goals, scope, and product domain are understood by everyone on the Scrum Team as well as possible;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EBAFC-CDD0-2A46-9588-02FD38934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6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49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9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7181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6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1364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46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3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8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4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9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2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2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1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6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3F65-9054-474C-AFF4-EA7AE1CFA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5752" y="2404534"/>
            <a:ext cx="6478251" cy="1646302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797C0-CF70-48E6-ADFD-03E1383A3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03" y="4050833"/>
            <a:ext cx="8559300" cy="1096899"/>
          </a:xfrm>
        </p:spPr>
        <p:txBody>
          <a:bodyPr/>
          <a:lstStyle/>
          <a:p>
            <a:r>
              <a:rPr lang="en-US" dirty="0"/>
              <a:t>Sprint 5</a:t>
            </a:r>
          </a:p>
          <a:p>
            <a:r>
              <a:rPr lang="en-US" dirty="0"/>
              <a:t>Reed </a:t>
            </a:r>
            <a:r>
              <a:rPr lang="en-US" dirty="0" err="1"/>
              <a:t>Inderwiesche</a:t>
            </a:r>
            <a:r>
              <a:rPr lang="en-US" dirty="0"/>
              <a:t>, Jacob Moore, James Craig, Zack Sprague, Josh McGuire, Chris Wells</a:t>
            </a:r>
          </a:p>
        </p:txBody>
      </p:sp>
    </p:spTree>
    <p:extLst>
      <p:ext uri="{BB962C8B-B14F-4D97-AF65-F5344CB8AC3E}">
        <p14:creationId xmlns:p14="http://schemas.microsoft.com/office/powerpoint/2010/main" val="736152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92C1-8790-42E9-AEE4-5B59B115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Manager: Zack Sprague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46B5-C3E8-45B9-B69D-FBD464A04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the login button to change to logout once the user is logged in.</a:t>
            </a:r>
          </a:p>
          <a:p>
            <a:r>
              <a:rPr lang="en-US" dirty="0"/>
              <a:t>Refactoring of login and login functions.</a:t>
            </a:r>
          </a:p>
          <a:p>
            <a:r>
              <a:rPr lang="en-US" dirty="0"/>
              <a:t>Added header and footer files for ease of readability.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54206-0AAD-4A32-AE2C-316011CEC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992471"/>
            <a:ext cx="3848637" cy="66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8D7410-8E99-4920-9AFF-C9AF6C91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122" y="4992471"/>
            <a:ext cx="3943900" cy="5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9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040E-2BBB-47CA-995C-439DCC63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Unit Test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E502604-C765-4318-B570-74567BEBE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9926656" cy="478648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176D78-3267-4DB5-B4F8-C8351D4400CD}"/>
              </a:ext>
            </a:extLst>
          </p:cNvPr>
          <p:cNvSpPr/>
          <p:nvPr/>
        </p:nvSpPr>
        <p:spPr>
          <a:xfrm>
            <a:off x="2314222" y="4176889"/>
            <a:ext cx="7789334" cy="146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6DBDB-7506-40C5-BCB9-1EE049A4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54" y="5719869"/>
            <a:ext cx="283884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3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B5B0D-5099-40EF-9CE7-C43DD639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SCM Manager: Josh </a:t>
            </a:r>
            <a:r>
              <a:rPr lang="en-US" dirty="0" err="1"/>
              <a:t>Mcguire</a:t>
            </a:r>
            <a:br>
              <a:rPr lang="en-US" dirty="0"/>
            </a:br>
            <a:r>
              <a:rPr lang="en-US" dirty="0"/>
              <a:t>Database Connect with SQL </a:t>
            </a:r>
            <a:r>
              <a:rPr lang="en-US" dirty="0" err="1"/>
              <a:t>querys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82C11F-842D-4F3C-BC95-A13AC779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db_con</a:t>
            </a:r>
            <a:r>
              <a:rPr lang="en-US" dirty="0"/>
              <a:t> = </a:t>
            </a:r>
            <a:r>
              <a:rPr lang="en-US" dirty="0" err="1"/>
              <a:t>pg_connect</a:t>
            </a:r>
            <a:r>
              <a:rPr lang="en-US" dirty="0"/>
              <a:t>("host=ec2-54-235-100-99.compute-1.amazonaws.com port=5432 </a:t>
            </a:r>
            <a:r>
              <a:rPr lang="en-US" dirty="0" err="1"/>
              <a:t>dbname</a:t>
            </a:r>
            <a:r>
              <a:rPr lang="en-US" dirty="0"/>
              <a:t>=db8u3gdkjq4l6i user=</a:t>
            </a:r>
            <a:r>
              <a:rPr lang="en-US" dirty="0" err="1"/>
              <a:t>oihnrigiktbsug</a:t>
            </a:r>
            <a:r>
              <a:rPr lang="en-US" dirty="0"/>
              <a:t> password=03f8fa546db912cfc133c1faa898ef14cd26324691f4ba13ee09d89db73c9e8f");</a:t>
            </a:r>
          </a:p>
          <a:p>
            <a:r>
              <a:rPr lang="en-US" dirty="0"/>
              <a:t>$query = </a:t>
            </a:r>
            <a:r>
              <a:rPr lang="en-US" dirty="0" err="1"/>
              <a:t>pg_query</a:t>
            </a:r>
            <a:r>
              <a:rPr lang="en-US" dirty="0"/>
              <a:t>($</a:t>
            </a:r>
            <a:r>
              <a:rPr lang="en-US" dirty="0" err="1"/>
              <a:t>db_con</a:t>
            </a:r>
            <a:r>
              <a:rPr lang="en-US" dirty="0"/>
              <a:t>, "SELECT COUNT(*) from books");</a:t>
            </a:r>
          </a:p>
          <a:p>
            <a:r>
              <a:rPr lang="en-US" dirty="0"/>
              <a:t>$query2 = </a:t>
            </a:r>
            <a:r>
              <a:rPr lang="en-US" dirty="0" err="1"/>
              <a:t>pg_query</a:t>
            </a:r>
            <a:r>
              <a:rPr lang="en-US" dirty="0"/>
              <a:t>($</a:t>
            </a:r>
            <a:r>
              <a:rPr lang="en-US" dirty="0" err="1"/>
              <a:t>db_con</a:t>
            </a:r>
            <a:r>
              <a:rPr lang="en-US" dirty="0"/>
              <a:t>, "SELECT COUNT(*) from users");</a:t>
            </a:r>
          </a:p>
        </p:txBody>
      </p:sp>
    </p:spTree>
    <p:extLst>
      <p:ext uri="{BB962C8B-B14F-4D97-AF65-F5344CB8AC3E}">
        <p14:creationId xmlns:p14="http://schemas.microsoft.com/office/powerpoint/2010/main" val="128278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F055-434D-4488-B17A-53649C40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to get count of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369CB-3EC9-475D-B583-C74EBCD2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$result = </a:t>
            </a:r>
            <a:r>
              <a:rPr lang="en-US" dirty="0" err="1"/>
              <a:t>pg_fetch_row</a:t>
            </a:r>
            <a:r>
              <a:rPr lang="en-US" dirty="0"/>
              <a:t>($query);</a:t>
            </a:r>
          </a:p>
          <a:p>
            <a:r>
              <a:rPr lang="en-US" dirty="0"/>
              <a:t>$result2 = </a:t>
            </a:r>
            <a:r>
              <a:rPr lang="en-US" dirty="0" err="1"/>
              <a:t>pg_fetch_row</a:t>
            </a:r>
            <a:r>
              <a:rPr lang="en-US" dirty="0"/>
              <a:t>($query);</a:t>
            </a:r>
          </a:p>
          <a:p>
            <a:r>
              <a:rPr lang="en-US" dirty="0"/>
              <a:t>Bugged so it does not show up on the webpage.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2D2A3-FFD3-4D05-96FC-9A76CB2D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3556000"/>
            <a:ext cx="27908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0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E5D2-2834-46AD-B7BF-75A863EF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Tester: Chris Wells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F8A11-8E43-4671-8096-3F201897D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6162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Simplified search bar by removing the search type. The SQL query is now capable of searching across ISBN, author, and title without specification.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0349E-87B5-E745-9FD3-97E462D69ADC}"/>
              </a:ext>
            </a:extLst>
          </p:cNvPr>
          <p:cNvSpPr txBox="1"/>
          <p:nvPr/>
        </p:nvSpPr>
        <p:spPr>
          <a:xfrm>
            <a:off x="1371600" y="3017252"/>
            <a:ext cx="104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Before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35166-8210-4C4F-8CC8-A59821331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8"/>
          <a:stretch/>
        </p:blipFill>
        <p:spPr>
          <a:xfrm>
            <a:off x="1371600" y="3607627"/>
            <a:ext cx="6769100" cy="876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96D324-ABA7-6544-859F-0114D096160B}"/>
              </a:ext>
            </a:extLst>
          </p:cNvPr>
          <p:cNvSpPr/>
          <p:nvPr/>
        </p:nvSpPr>
        <p:spPr>
          <a:xfrm>
            <a:off x="1371600" y="4704970"/>
            <a:ext cx="64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After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4039AE-A0A2-DB48-9DDC-5A76A2E46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295345"/>
            <a:ext cx="6769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8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E5D2-2834-46AD-B7BF-75A863EF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Tester: Chris Wells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486E2C-E9C2-D149-A697-4906E3C75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42684"/>
            <a:ext cx="9067556" cy="152451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EBAE4B-D086-8A45-8080-C39D64990DE3}"/>
              </a:ext>
            </a:extLst>
          </p:cNvPr>
          <p:cNvSpPr txBox="1"/>
          <p:nvPr/>
        </p:nvSpPr>
        <p:spPr>
          <a:xfrm>
            <a:off x="1371600" y="1987034"/>
            <a:ext cx="176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Modified Code</a:t>
            </a:r>
          </a:p>
        </p:txBody>
      </p:sp>
    </p:spTree>
    <p:extLst>
      <p:ext uri="{BB962C8B-B14F-4D97-AF65-F5344CB8AC3E}">
        <p14:creationId xmlns:p14="http://schemas.microsoft.com/office/powerpoint/2010/main" val="70434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DF5D-340E-4174-AA16-ED7F4A28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 </a:t>
            </a:r>
            <a:r>
              <a:rPr lang="en-US" dirty="0" err="1"/>
              <a:t>Inderwiesche</a:t>
            </a:r>
            <a:r>
              <a:rPr lang="en-US" dirty="0"/>
              <a:t> – Team Leader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7E9A-DEA1-447C-8D2F-17373FFC1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67037" cy="4270375"/>
          </a:xfrm>
        </p:spPr>
        <p:txBody>
          <a:bodyPr>
            <a:normAutofit/>
          </a:bodyPr>
          <a:lstStyle/>
          <a:p>
            <a:r>
              <a:rPr lang="en-US" dirty="0"/>
              <a:t>Sprint 5 task: Make the user able to add and delete books from the cart on the </a:t>
            </a:r>
            <a:r>
              <a:rPr lang="en-US" dirty="0" err="1"/>
              <a:t>userpage</a:t>
            </a:r>
            <a:r>
              <a:rPr lang="en-US" dirty="0"/>
              <a:t>.</a:t>
            </a:r>
          </a:p>
          <a:p>
            <a:r>
              <a:rPr lang="en-US" dirty="0"/>
              <a:t>Before: The user page’s cart was static and unmodifiable</a:t>
            </a:r>
          </a:p>
          <a:p>
            <a:r>
              <a:rPr lang="en-US" dirty="0"/>
              <a:t>Now: User can delete books from cart, and add a book to their cart (a placeholder book right now)</a:t>
            </a:r>
          </a:p>
          <a:p>
            <a:r>
              <a:rPr lang="en-US" dirty="0"/>
              <a:t>Next task for Sprint 6: Complete Add to Cart function on book pages so users can add books to their cart from the book’s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1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5066-71EA-45D8-9651-E07F380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changes</a:t>
            </a:r>
          </a:p>
        </p:txBody>
      </p:sp>
      <p:pic>
        <p:nvPicPr>
          <p:cNvPr id="11" name="Content Placeholder 10" descr="Cart before">
            <a:extLst>
              <a:ext uri="{FF2B5EF4-FFF2-40B4-BE49-F238E27FC236}">
                <a16:creationId xmlns:a16="http://schemas.microsoft.com/office/drawing/2014/main" id="{12649320-53AF-4392-A9C2-26696454C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415" y="0"/>
            <a:ext cx="5778797" cy="1803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E543BE-9E4F-4415-AF52-66D581B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30400"/>
            <a:ext cx="9296878" cy="4851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578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BA7C4-82B6-41BA-8419-FB7CA740C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01" y="157603"/>
            <a:ext cx="5479378" cy="32189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863006-D1F1-45C8-BF0E-F8840615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1" y="3572060"/>
            <a:ext cx="4887310" cy="1889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36A785-0A78-4EF5-B37E-7025B7A0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01" y="5309676"/>
            <a:ext cx="1403422" cy="1390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holding, screen, man, room&#10;&#10;Description automatically generated">
            <a:extLst>
              <a:ext uri="{FF2B5EF4-FFF2-40B4-BE49-F238E27FC236}">
                <a16:creationId xmlns:a16="http://schemas.microsoft.com/office/drawing/2014/main" id="{12602EBE-AE2F-4CE2-B292-682ECFA22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1435"/>
            <a:ext cx="5568694" cy="142412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5975B5-201C-40CF-B29E-FF2A9A637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877" y="2760233"/>
            <a:ext cx="6274122" cy="40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7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BC32-1713-BE49-88D0-206845D4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 Moore/Tester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DB6EE-0466-6B41-8B46-EF641F35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Populate the users page with real data from the session.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Edit existing functions to accommodate new session data.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Add real links to recommended books.</a:t>
            </a:r>
          </a:p>
        </p:txBody>
      </p:sp>
    </p:spTree>
    <p:extLst>
      <p:ext uri="{BB962C8B-B14F-4D97-AF65-F5344CB8AC3E}">
        <p14:creationId xmlns:p14="http://schemas.microsoft.com/office/powerpoint/2010/main" val="95618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BC32-1713-BE49-88D0-206845D4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 Moore/Tester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A753E9-F2F1-BF4A-B429-F3280302C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0504" y="2160588"/>
            <a:ext cx="7111029" cy="38814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7002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BC32-1713-BE49-88D0-206845D4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 Moore/Tester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F3F5A-624A-B842-BEC2-620D7D0D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44" y="1690688"/>
            <a:ext cx="8489512" cy="46288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3293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BC32-1713-BE49-88D0-206845D4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 Moore/Tester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4A501-3877-0C45-A816-96FE6D83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D0446-057D-B347-A418-571AD6962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0934"/>
            <a:ext cx="8610600" cy="3460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5FFA6-30C6-4E4A-A4B7-63FCED95A6BE}"/>
              </a:ext>
            </a:extLst>
          </p:cNvPr>
          <p:cNvSpPr txBox="1"/>
          <p:nvPr/>
        </p:nvSpPr>
        <p:spPr>
          <a:xfrm>
            <a:off x="8755277" y="5992296"/>
            <a:ext cx="20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True (PASS)</a:t>
            </a:r>
          </a:p>
        </p:txBody>
      </p:sp>
    </p:spTree>
    <p:extLst>
      <p:ext uri="{BB962C8B-B14F-4D97-AF65-F5344CB8AC3E}">
        <p14:creationId xmlns:p14="http://schemas.microsoft.com/office/powerpoint/2010/main" val="71625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B992-3FF2-449C-BF6B-F595EEC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Manager: James Craig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2575-14B0-4EA3-A510-1E41A8664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51" y="1638300"/>
            <a:ext cx="9601200" cy="3581400"/>
          </a:xfrm>
        </p:spPr>
        <p:txBody>
          <a:bodyPr/>
          <a:lstStyle/>
          <a:p>
            <a:r>
              <a:rPr lang="en-US" dirty="0"/>
              <a:t>Paging to the search page, not fully functional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935F8-E565-4E16-9142-0C0A3CFB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4136"/>
            <a:ext cx="5257800" cy="3768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EBE08-5ACC-4D41-B39C-E22153D35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55385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596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1461</TotalTime>
  <Words>428</Words>
  <Application>Microsoft Office PowerPoint</Application>
  <PresentationFormat>Widescreen</PresentationFormat>
  <Paragraphs>51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Facet</vt:lpstr>
      <vt:lpstr>Team</vt:lpstr>
      <vt:lpstr>Reed Inderwiesche – Team Leader</vt:lpstr>
      <vt:lpstr>Page changes</vt:lpstr>
      <vt:lpstr>PowerPoint Presentation</vt:lpstr>
      <vt:lpstr>Jacob Moore/Tester</vt:lpstr>
      <vt:lpstr>Jacob Moore/Tester</vt:lpstr>
      <vt:lpstr>Jacob Moore/Tester</vt:lpstr>
      <vt:lpstr>Jacob Moore/Tester</vt:lpstr>
      <vt:lpstr>Build Manager: James Craig</vt:lpstr>
      <vt:lpstr>Configuration Manager: Zack Sprague</vt:lpstr>
      <vt:lpstr>PHP Unit Test</vt:lpstr>
      <vt:lpstr>SCM Manager: Josh Mcguire Database Connect with SQL querys</vt:lpstr>
      <vt:lpstr>Query to get count of rows</vt:lpstr>
      <vt:lpstr>Tester: Chris Wells</vt:lpstr>
      <vt:lpstr>Tester: Chris Wells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Jacob Moore/SCM Manager</dc:title>
  <dc:creator>Jacob Moore</dc:creator>
  <cp:lastModifiedBy>reed</cp:lastModifiedBy>
  <cp:revision>23</cp:revision>
  <dcterms:created xsi:type="dcterms:W3CDTF">2019-09-22T19:56:59Z</dcterms:created>
  <dcterms:modified xsi:type="dcterms:W3CDTF">2019-10-21T22:50:51Z</dcterms:modified>
</cp:coreProperties>
</file>